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464063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sz="1200" b="1" dirty="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a:latin typeface="Times New Roman" panose="02020603050405020304" pitchFamily="18" charset="0"/>
              <a:cs typeface="Times New Roman" panose="02020603050405020304" pitchFamily="18" charset="0"/>
            </a:endParaRPr>
          </a:p>
          <a:p>
            <a:pPr algn="ct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түнде 4-9, күндіз 7-12 м/с. Ауа температурасы түнде 20-22, күндіз 31-33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07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0,852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28305</TotalTime>
  <Words>604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5278</cp:revision>
  <cp:lastPrinted>2021-07-01T07:38:07Z</cp:lastPrinted>
  <dcterms:created xsi:type="dcterms:W3CDTF">2018-03-27T06:03:00Z</dcterms:created>
  <dcterms:modified xsi:type="dcterms:W3CDTF">2026-06-05T08:10:18Z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